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3675"/>
  </p:normalViewPr>
  <p:slideViewPr>
    <p:cSldViewPr snapToGrid="0" snapToObjects="1">
      <p:cViewPr>
        <p:scale>
          <a:sx n="105" d="100"/>
          <a:sy n="105" d="100"/>
        </p:scale>
        <p:origin x="-1656" y="-1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2" name="Picture 11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2" name="Picture 11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 descr="UNM-HSC2-knockout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 descr="UNM-HSC2-knockout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7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M-HSC2-knockoutwhit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" y="6461517"/>
            <a:ext cx="923925" cy="327845"/>
          </a:xfrm>
          <a:prstGeom prst="rect">
            <a:avLst/>
          </a:prstGeom>
        </p:spPr>
      </p:pic>
      <p:pic>
        <p:nvPicPr>
          <p:cNvPr id="11" name="Picture 10" descr="UNM HS2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20" y="6397063"/>
            <a:ext cx="7239907" cy="4633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543" y="4633354"/>
            <a:ext cx="10058400" cy="709714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Department name / </a:t>
            </a:r>
            <a:r>
              <a:rPr lang="en-US" sz="1800" smtClean="0"/>
              <a:t>presentation title</a:t>
            </a:r>
            <a:endParaRPr lang="en-US" sz="1800" dirty="0"/>
          </a:p>
        </p:txBody>
      </p:sp>
      <p:pic>
        <p:nvPicPr>
          <p:cNvPr id="2" name="Picture 1" descr="UNM-HSC2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929" y="1740312"/>
            <a:ext cx="5054165" cy="179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05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8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rgbClr val="FFFFFF"/>
      </a:lt1>
      <a:dk2>
        <a:srgbClr val="63666A"/>
      </a:dk2>
      <a:lt2>
        <a:srgbClr val="A7A8AA"/>
      </a:lt2>
      <a:accent1>
        <a:srgbClr val="BA0C2F"/>
      </a:accent1>
      <a:accent2>
        <a:srgbClr val="BA0C2F"/>
      </a:accent2>
      <a:accent3>
        <a:srgbClr val="008A86"/>
      </a:accent3>
      <a:accent4>
        <a:srgbClr val="ED8B00"/>
      </a:accent4>
      <a:accent5>
        <a:srgbClr val="A8AA19"/>
      </a:accent5>
      <a:accent6>
        <a:srgbClr val="C05131"/>
      </a:accent6>
      <a:hlink>
        <a:srgbClr val="008A86"/>
      </a:hlink>
      <a:folHlink>
        <a:srgbClr val="BA0C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8</Words>
  <Application>Microsoft Macintosh PowerPoint</Application>
  <PresentationFormat>Custom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PowerPoint Presentation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Gregory Rule</dc:creator>
  <cp:lastModifiedBy>Sara Mota</cp:lastModifiedBy>
  <cp:revision>14</cp:revision>
  <dcterms:created xsi:type="dcterms:W3CDTF">2017-06-25T02:05:31Z</dcterms:created>
  <dcterms:modified xsi:type="dcterms:W3CDTF">2018-04-11T17:29:14Z</dcterms:modified>
</cp:coreProperties>
</file>