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95" autoAdjust="0"/>
    <p:restoredTop sz="93675"/>
  </p:normalViewPr>
  <p:slideViewPr>
    <p:cSldViewPr snapToGrid="0" snapToObjects="1">
      <p:cViewPr varScale="1">
        <p:scale>
          <a:sx n="107" d="100"/>
          <a:sy n="107" d="100"/>
        </p:scale>
        <p:origin x="138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6415-B3AA-4128-8C65-EA4665E4CF2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BD43B-19F0-4BED-A755-9316EF24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65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D43B-19F0-4BED-A755-9316EF24B4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52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D43B-19F0-4BED-A755-9316EF24B4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15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D43B-19F0-4BED-A755-9316EF24B4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4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UNM-HSC2-knockout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 descr="UNM HS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50" y="6372873"/>
            <a:ext cx="8147050" cy="521412"/>
          </a:xfrm>
          <a:prstGeom prst="rect">
            <a:avLst/>
          </a:prstGeom>
        </p:spPr>
      </p:pic>
      <p:pic>
        <p:nvPicPr>
          <p:cNvPr id="10" name="Picture 9" descr="UNM-HSC2-knockout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UNM-HSC2-knockout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9" descr="UNM-HSC2-knockout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9" descr="UNM-HSC2-knockout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 descr="UNM-HSC2-knockout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UNM-HSC2-knockoutwhite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8543" y="4633354"/>
            <a:ext cx="10058400" cy="709714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Family &amp; Community Medicine/ presentation title</a:t>
            </a:r>
            <a:endParaRPr lang="en-US" sz="1800" dirty="0"/>
          </a:p>
        </p:txBody>
      </p:sp>
      <p:pic>
        <p:nvPicPr>
          <p:cNvPr id="4" name="Picture 3" descr="UNM_SchoolOfMedicine_Horizonta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298" y="1740310"/>
            <a:ext cx="5668363" cy="162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50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146168" y="6424613"/>
            <a:ext cx="0" cy="414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8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2">
      <a:dk1>
        <a:srgbClr val="000000"/>
      </a:dk1>
      <a:lt1>
        <a:srgbClr val="FFFFFF"/>
      </a:lt1>
      <a:dk2>
        <a:srgbClr val="63666A"/>
      </a:dk2>
      <a:lt2>
        <a:srgbClr val="A7A8AA"/>
      </a:lt2>
      <a:accent1>
        <a:srgbClr val="BA0C2F"/>
      </a:accent1>
      <a:accent2>
        <a:srgbClr val="BA0C2F"/>
      </a:accent2>
      <a:accent3>
        <a:srgbClr val="008A86"/>
      </a:accent3>
      <a:accent4>
        <a:srgbClr val="ED8B00"/>
      </a:accent4>
      <a:accent5>
        <a:srgbClr val="A8AA19"/>
      </a:accent5>
      <a:accent6>
        <a:srgbClr val="C05131"/>
      </a:accent6>
      <a:hlink>
        <a:srgbClr val="008A86"/>
      </a:hlink>
      <a:folHlink>
        <a:srgbClr val="BA0C2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</TotalTime>
  <Words>13</Words>
  <Application>Microsoft Office PowerPoint</Application>
  <PresentationFormat>Widescreen</PresentationFormat>
  <Paragraphs>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Retrospect</vt:lpstr>
      <vt:lpstr>PowerPoint Presentation</vt:lpstr>
      <vt:lpstr>Presentation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Ethan Gregory Rule</dc:creator>
  <cp:lastModifiedBy>Christina D Hoff</cp:lastModifiedBy>
  <cp:revision>17</cp:revision>
  <dcterms:created xsi:type="dcterms:W3CDTF">2017-06-25T02:05:31Z</dcterms:created>
  <dcterms:modified xsi:type="dcterms:W3CDTF">2018-03-07T15:26:12Z</dcterms:modified>
</cp:coreProperties>
</file>